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verster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ne structuur van de versterkerchip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21" y="1179576"/>
            <a:ext cx="7004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to van de versterk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yout van de versterk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stukking van de versterk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